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22"/>
  </p:notesMasterIdLst>
  <p:handoutMasterIdLst>
    <p:handoutMasterId r:id="rId23"/>
  </p:handoutMasterIdLst>
  <p:sldIdLst>
    <p:sldId id="259" r:id="rId2"/>
    <p:sldId id="258" r:id="rId3"/>
    <p:sldId id="276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57" r:id="rId12"/>
    <p:sldId id="270" r:id="rId13"/>
    <p:sldId id="271" r:id="rId14"/>
    <p:sldId id="272" r:id="rId15"/>
    <p:sldId id="273" r:id="rId16"/>
    <p:sldId id="274" r:id="rId17"/>
    <p:sldId id="263" r:id="rId18"/>
    <p:sldId id="262" r:id="rId19"/>
    <p:sldId id="2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FBF0AF5-C629-42A8-835B-ED163678B2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4A37D2D-7878-42DB-B585-5A614E609E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ECB0F-1A09-4315-8C9C-59474FF6D0BC}" type="datetime1">
              <a:rPr lang="en-IN" smtClean="0"/>
              <a:t>07-05-2022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BEA948-6C17-43E4-AD3D-D7B36475D6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C7C69B9-1331-4AD0-A322-F605D26AD5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40096-6838-4DDB-80B9-217740F943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24033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BFA0D-CCAF-4C01-A4EB-E2DC842276AB}" type="datetime1">
              <a:rPr lang="en-IN" smtClean="0"/>
              <a:t>07-05-2022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62FAF-E47E-4090-BEA7-C1E8EE1FBD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71677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9BFA0D-CCAF-4C01-A4EB-E2DC842276AB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62FAF-E47E-4090-BEA7-C1E8EE1FBD6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21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18FA0-7E6C-441A-8B6E-66555C162EA7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51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B56F-33EF-416C-8200-52A3940A2BC0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95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24E3-2B58-4872-984D-0680611127E9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8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FE0D8-14A8-487D-A18B-B0877E40F9A2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47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BF5E-792C-466A-BE99-0B80F9F4C182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1930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9DC9-2142-4610-9329-EF3B7B22C61A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58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617C7-23FB-46D7-B254-5DE92119AF67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511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5659-4891-4AA2-AF04-FACA50C960E6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55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ED04E-F38F-4F3B-861C-336050B7C362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62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C981-1064-42A8-946E-906F60735184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83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D4538-7A8A-4983-AABD-4B2840338F96}" type="datetime1">
              <a:rPr lang="en-IN" smtClean="0"/>
              <a:t>07-05-2022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A3A7-C297-4FFD-9DA3-A60E5DF42CA7}" type="datetime1">
              <a:rPr lang="en-IN" smtClean="0"/>
              <a:t>07-05-2022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31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499E-306D-4414-A567-B71F44A40EB9}" type="datetime1">
              <a:rPr lang="en-IN" smtClean="0"/>
              <a:t>07-05-2022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89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29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5F5-48F4-4D91-967C-2B3C248A3D72}" type="datetime1">
              <a:rPr lang="en-IN" smtClean="0"/>
              <a:t>07-05-2022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20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7AB5-4486-4538-BB35-DBD7833A946F}" type="datetime1">
              <a:rPr lang="en-IN" smtClean="0"/>
              <a:t>07-05-2022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4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51B4C-0483-4BC9-A335-4183A19AC24C}" type="datetime1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05B9D0-6C7E-4007-B2B6-F7C83825B2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02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8716C5-351C-424A-806E-ADEE49EF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297" y="413657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IPS ACADEMY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Rau AB Road [Indore]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52F2057-4845-4E5E-89C6-067DD5219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4" y="1528082"/>
            <a:ext cx="1562100" cy="158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7B19E5A-460A-453E-876D-88F904DBFFD0}"/>
              </a:ext>
            </a:extLst>
          </p:cNvPr>
          <p:cNvSpPr txBox="1"/>
          <p:nvPr/>
        </p:nvSpPr>
        <p:spPr>
          <a:xfrm>
            <a:off x="3348135" y="3487799"/>
            <a:ext cx="549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Presentation On Project </a:t>
            </a:r>
            <a:r>
              <a:rPr lang="en-US" sz="2000" b="1" dirty="0" smtClean="0"/>
              <a:t>“Smart </a:t>
            </a:r>
            <a:r>
              <a:rPr lang="en-US" sz="2000" b="1" dirty="0"/>
              <a:t>Learning” 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9637A2-90A9-4D25-9A87-85A1AFC0F471}"/>
              </a:ext>
            </a:extLst>
          </p:cNvPr>
          <p:cNvSpPr txBox="1"/>
          <p:nvPr/>
        </p:nvSpPr>
        <p:spPr>
          <a:xfrm>
            <a:off x="394498" y="4849580"/>
            <a:ext cx="390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by-</a:t>
            </a:r>
          </a:p>
          <a:p>
            <a:r>
              <a:rPr lang="en-US" dirty="0" err="1"/>
              <a:t>Anuja</a:t>
            </a:r>
            <a:r>
              <a:rPr lang="en-US" dirty="0"/>
              <a:t> Rane</a:t>
            </a:r>
          </a:p>
          <a:p>
            <a:r>
              <a:rPr lang="en-US" dirty="0"/>
              <a:t>Zeeshan Ansari</a:t>
            </a:r>
          </a:p>
          <a:p>
            <a:r>
              <a:rPr lang="en-US" dirty="0" err="1" smtClean="0"/>
              <a:t>Srajan</a:t>
            </a:r>
            <a:r>
              <a:rPr lang="en-US" dirty="0" smtClean="0"/>
              <a:t> </a:t>
            </a:r>
            <a:r>
              <a:rPr lang="en-US" dirty="0" err="1" smtClean="0"/>
              <a:t>Shrivastava</a:t>
            </a:r>
            <a:endParaRPr lang="en-IN" dirty="0"/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A421606F-6D72-4F08-8B39-A938189B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D80A-0918-4F0D-AD8A-7C53EFC66558}" type="datetime1">
              <a:rPr lang="en-IN" smtClean="0"/>
              <a:t>07-05-2022</a:t>
            </a:fld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625157EE-03F3-4904-954A-0EB105AC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3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6E07CD2-8E5E-41B0-B429-86531227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93BBFAD-AA42-4759-AE98-0C5A9BA3E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F2FA71-25C3-4F19-A276-671D9CFDD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7" y="1877439"/>
            <a:ext cx="7536024" cy="37739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2692428-F9CA-4E10-8A0F-0DEFF28D2FB1}"/>
              </a:ext>
            </a:extLst>
          </p:cNvPr>
          <p:cNvSpPr txBox="1"/>
          <p:nvPr/>
        </p:nvSpPr>
        <p:spPr>
          <a:xfrm>
            <a:off x="1688841" y="270588"/>
            <a:ext cx="79963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Inside the Courses Section-</a:t>
            </a:r>
            <a:r>
              <a:rPr lang="en-US" dirty="0"/>
              <a:t>This is the inside view of one of the courses the name of this particular course is HTML.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147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8AA5D55-9AAF-4236-AB71-CE476F00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458D-034C-4322-926E-77660B158D82}" type="datetime1">
              <a:rPr lang="en-IN" smtClean="0"/>
              <a:t>07-05-2022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C302B2-698D-4B34-8A12-281A680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4EC01F3-882A-4894-A146-1C1D490A06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40" y="1909146"/>
            <a:ext cx="7125477" cy="40080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590E870-1797-44F5-891B-0C2CDEC43336}"/>
              </a:ext>
            </a:extLst>
          </p:cNvPr>
          <p:cNvSpPr txBox="1"/>
          <p:nvPr/>
        </p:nvSpPr>
        <p:spPr>
          <a:xfrm>
            <a:off x="1244081" y="353751"/>
            <a:ext cx="883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Admin Login- This page is for the admin to login in so that they can make the desired changes in the website like adding or removing any course and so 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1419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E0D06B4-905A-42D4-BD37-B048F419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288395B-458F-4FF8-9404-B81177E0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DDBA19C-28B0-483A-AB01-AB360185B6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61" y="1536137"/>
            <a:ext cx="7022841" cy="39503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1F8FBC1-41B0-46A9-A195-915D2C63C76D}"/>
              </a:ext>
            </a:extLst>
          </p:cNvPr>
          <p:cNvSpPr txBox="1"/>
          <p:nvPr/>
        </p:nvSpPr>
        <p:spPr>
          <a:xfrm>
            <a:off x="2164702" y="242596"/>
            <a:ext cx="7268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Admin Page-</a:t>
            </a:r>
            <a:r>
              <a:rPr lang="en-US" dirty="0"/>
              <a:t>This is the admin page from where admin can perform the desired task.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743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4D204D8-200C-4710-855B-1655DFBB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1F0F5CE-7749-4CBE-B85D-D888EC16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CEB5A27-4C8C-4F2A-A85A-AE20B63D17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37" y="1950099"/>
            <a:ext cx="6817565" cy="38348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87DF270-C0A4-46DE-BD9B-FD81B9348BBE}"/>
              </a:ext>
            </a:extLst>
          </p:cNvPr>
          <p:cNvSpPr txBox="1"/>
          <p:nvPr/>
        </p:nvSpPr>
        <p:spPr>
          <a:xfrm>
            <a:off x="2316164" y="451513"/>
            <a:ext cx="7228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Courses-</a:t>
            </a:r>
            <a:r>
              <a:rPr lang="en-US" dirty="0"/>
              <a:t>This is the section of courses where list of courses is provided.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73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46EC994-7C7D-4619-B63D-CF284180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302342-23F6-411D-8060-6C0D2451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A20D3F-E35A-471A-B207-09B6B1801A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4" y="2821342"/>
            <a:ext cx="5417976" cy="30476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8EAE12D-2993-4162-99BD-663F77FCD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05" y="2821342"/>
            <a:ext cx="5533491" cy="31125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416CB-5108-4926-9E8A-07FB73DCF1E9}"/>
              </a:ext>
            </a:extLst>
          </p:cNvPr>
          <p:cNvSpPr txBox="1"/>
          <p:nvPr/>
        </p:nvSpPr>
        <p:spPr>
          <a:xfrm>
            <a:off x="886408" y="1931437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Page for the admin to add new course.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A80D6E-6127-4BC0-B999-D6D858FACC72}"/>
              </a:ext>
            </a:extLst>
          </p:cNvPr>
          <p:cNvSpPr txBox="1"/>
          <p:nvPr/>
        </p:nvSpPr>
        <p:spPr>
          <a:xfrm>
            <a:off x="7871609" y="1945562"/>
            <a:ext cx="274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 course detail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5A8804-8798-4A45-94B9-9E4985724E94}"/>
              </a:ext>
            </a:extLst>
          </p:cNvPr>
          <p:cNvSpPr txBox="1"/>
          <p:nvPr/>
        </p:nvSpPr>
        <p:spPr>
          <a:xfrm>
            <a:off x="5002923" y="924069"/>
            <a:ext cx="303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Features of Admin Panel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5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F4DA4E0-0762-4968-BEF0-5AFC0DC0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37CEDD6-D04B-4D69-AF2E-D3D316C3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15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4CD108D-425B-47BE-A410-17EA8A1AD0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9" y="3023118"/>
            <a:ext cx="5043195" cy="28367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1C61CF6-D703-4B65-8469-B0B2041D9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3" y="3023118"/>
            <a:ext cx="5175378" cy="29111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10DCCAC-31A0-4210-9882-4C70066FD9F2}"/>
              </a:ext>
            </a:extLst>
          </p:cNvPr>
          <p:cNvSpPr txBox="1"/>
          <p:nvPr/>
        </p:nvSpPr>
        <p:spPr>
          <a:xfrm>
            <a:off x="1539551" y="1983527"/>
            <a:ext cx="330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Enter Course Id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C722199-16A6-455A-8CEA-B41EAF01D338}"/>
              </a:ext>
            </a:extLst>
          </p:cNvPr>
          <p:cNvSpPr txBox="1"/>
          <p:nvPr/>
        </p:nvSpPr>
        <p:spPr>
          <a:xfrm>
            <a:off x="8117072" y="1983527"/>
            <a:ext cx="330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List of students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D60C486-DD80-4D55-9229-77CE7CBE1B39}"/>
              </a:ext>
            </a:extLst>
          </p:cNvPr>
          <p:cNvSpPr txBox="1"/>
          <p:nvPr/>
        </p:nvSpPr>
        <p:spPr>
          <a:xfrm>
            <a:off x="4432043" y="1128602"/>
            <a:ext cx="380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Features Of Admin Panel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547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108456F-52DA-4615-AA65-CD3B9BEB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7943398-894F-4860-BD72-BA671A83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7EF7781-8992-4A4D-B61F-1410DA2ED0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1" y="2874411"/>
            <a:ext cx="5273868" cy="29665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A0572E7-E628-4645-90E2-5978C2753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2874410"/>
            <a:ext cx="5273868" cy="29665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E71C5D5-E016-40D5-B35C-5A5BAD5BE41A}"/>
              </a:ext>
            </a:extLst>
          </p:cNvPr>
          <p:cNvSpPr txBox="1"/>
          <p:nvPr/>
        </p:nvSpPr>
        <p:spPr>
          <a:xfrm>
            <a:off x="4562110" y="1219874"/>
            <a:ext cx="307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Features Of Admin Panel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BDC2E05-149F-47B1-A637-DDDFD3FEB09C}"/>
              </a:ext>
            </a:extLst>
          </p:cNvPr>
          <p:cNvSpPr txBox="1"/>
          <p:nvPr/>
        </p:nvSpPr>
        <p:spPr>
          <a:xfrm>
            <a:off x="1324947" y="1959429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 Student Details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36DB09D-78BA-4D0E-87AC-755060AA4737}"/>
              </a:ext>
            </a:extLst>
          </p:cNvPr>
          <p:cNvSpPr txBox="1"/>
          <p:nvPr/>
        </p:nvSpPr>
        <p:spPr>
          <a:xfrm>
            <a:off x="6568577" y="1959429"/>
            <a:ext cx="472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Email and password update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785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3E6215C-89AF-4137-8102-009D3AB6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9A55654-8E4A-45AD-97A0-94F4073F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605C64-3B78-4796-83C1-E6D89E1B9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2" y="1664916"/>
            <a:ext cx="8330593" cy="40871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C6D7898-0F5A-4601-B2C3-130A4083648E}"/>
              </a:ext>
            </a:extLst>
          </p:cNvPr>
          <p:cNvSpPr txBox="1"/>
          <p:nvPr/>
        </p:nvSpPr>
        <p:spPr>
          <a:xfrm>
            <a:off x="1510092" y="279918"/>
            <a:ext cx="8482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Our Services- </a:t>
            </a:r>
            <a:r>
              <a:rPr lang="en-US" dirty="0"/>
              <a:t>This page is to gives a small description for the services provided by us to the user.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358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B585C22-528E-42C2-9C3C-AA16DB6F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E5177A-E322-44CE-86B4-071CEA06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7C5A7AE-2627-4654-B764-BE1EF95F8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12" y="1840307"/>
            <a:ext cx="8385110" cy="35636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3790D32-6B37-4E7D-A641-A5E4C883A518}"/>
              </a:ext>
            </a:extLst>
          </p:cNvPr>
          <p:cNvSpPr txBox="1"/>
          <p:nvPr/>
        </p:nvSpPr>
        <p:spPr>
          <a:xfrm>
            <a:off x="1371600" y="279918"/>
            <a:ext cx="8761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Contact Us-</a:t>
            </a:r>
            <a:r>
              <a:rPr lang="en-US" dirty="0"/>
              <a:t>This is the contact us page which will redirect the users message to 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051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1C22B80-7569-4253-97F2-57439D46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C67D1-AC65-48A4-8CC1-AE32F953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DA93B00-AE41-4A14-A469-B63B8CC3E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1" y="1720030"/>
            <a:ext cx="8049208" cy="40434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F2D2CE-4ABB-41C2-A26C-A72728E0936D}"/>
              </a:ext>
            </a:extLst>
          </p:cNvPr>
          <p:cNvSpPr txBox="1"/>
          <p:nvPr/>
        </p:nvSpPr>
        <p:spPr>
          <a:xfrm>
            <a:off x="1548882" y="335902"/>
            <a:ext cx="8369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Featured Books</a:t>
            </a:r>
            <a:r>
              <a:rPr lang="en-US" dirty="0"/>
              <a:t>- This is the page which contains some course books, so if any of the user wants to use them they can refer it.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8509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81FB85A-F8FA-4C42-A2E1-B322791A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95C2-3392-487E-AF5C-6D9087BC1A55}" type="datetime1">
              <a:rPr lang="en-IN" smtClean="0"/>
              <a:t>07-05-2022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377D58F-E442-413C-B0F5-FD45A1D9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2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E35BB4-9D3E-4F11-8450-216903DB2873}"/>
              </a:ext>
            </a:extLst>
          </p:cNvPr>
          <p:cNvSpPr txBox="1"/>
          <p:nvPr/>
        </p:nvSpPr>
        <p:spPr>
          <a:xfrm>
            <a:off x="1296955" y="1159224"/>
            <a:ext cx="82949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u="sng"/>
              <a:t>Introduction</a:t>
            </a:r>
            <a:r>
              <a:rPr lang="en-US" sz="2400"/>
              <a:t> –</a:t>
            </a:r>
            <a:r>
              <a:rPr lang="en-GB" sz="2400"/>
              <a:t>Hello Everyone We hope you all are doing great and having healthy life. Here we the students of SOC department IPS ACADEMY have prepared a website, t</a:t>
            </a:r>
            <a:r>
              <a:rPr lang="en-US" sz="2400"/>
              <a:t>he </a:t>
            </a:r>
            <a:r>
              <a:rPr lang="en-US" sz="2400" dirty="0"/>
              <a:t>name of our website is “Smart Learning” in this website we have created a platform for the users who are willing to learn different computer languages.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This website contains courses namely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Web technology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 language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C++ language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Php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Python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Java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3691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10DD155-0BBB-431D-9E28-11CE03080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BB84B71-F773-4871-85CA-6F20D0AE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20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2EDD9A0-A28B-4281-8B66-BBC052DC4D15}"/>
              </a:ext>
            </a:extLst>
          </p:cNvPr>
          <p:cNvSpPr/>
          <p:nvPr/>
        </p:nvSpPr>
        <p:spPr>
          <a:xfrm rot="20514894">
            <a:off x="1999079" y="2899443"/>
            <a:ext cx="70593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9439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21CE4A-2B22-464B-B8C3-D8512B272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336" y="609599"/>
            <a:ext cx="8835746" cy="1112623"/>
          </a:xfrm>
        </p:spPr>
        <p:txBody>
          <a:bodyPr/>
          <a:lstStyle/>
          <a:p>
            <a:pPr algn="ctr"/>
            <a:r>
              <a:rPr lang="en-GB" b="1" u="sng"/>
              <a:t>SPECIFICATION</a:t>
            </a:r>
            <a:endParaRPr lang="en-US" b="1" u="sng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1681293-FBAC-0A4D-8AF3-D9A7A080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499E-306D-4414-A567-B71F44A40EB9}" type="datetime1">
              <a:rPr lang="en-IN" smtClean="0"/>
              <a:t>07-05-2022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4A32627-6AE6-3043-8442-16C045C4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F6349B-B8BC-BF4A-979A-88B14E65F079}"/>
              </a:ext>
            </a:extLst>
          </p:cNvPr>
          <p:cNvSpPr txBox="1"/>
          <p:nvPr/>
        </p:nvSpPr>
        <p:spPr>
          <a:xfrm>
            <a:off x="1410225" y="2517564"/>
            <a:ext cx="88357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400"/>
              <a:t>Front end- HTML , CSS</a:t>
            </a:r>
          </a:p>
          <a:p>
            <a:pPr algn="l"/>
            <a:endParaRPr lang="en-GB" sz="4400"/>
          </a:p>
          <a:p>
            <a:pPr algn="l"/>
            <a:endParaRPr lang="en-GB" sz="4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400"/>
              <a:t>Back end –Mysql 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72744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3B25318-40C3-4F6D-AEE0-AC8BEF02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1C0ECEA-AFB7-43B6-AB08-62411D14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42EF2FD-F57A-454D-9BDE-B02AFC38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65" y="1697379"/>
            <a:ext cx="7722637" cy="43439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6792546-9E4E-4CAB-AC4A-F58938C44070}"/>
              </a:ext>
            </a:extLst>
          </p:cNvPr>
          <p:cNvSpPr txBox="1"/>
          <p:nvPr/>
        </p:nvSpPr>
        <p:spPr>
          <a:xfrm>
            <a:off x="1782146" y="541176"/>
            <a:ext cx="7573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Main Page </a:t>
            </a:r>
            <a:r>
              <a:rPr lang="en-US" dirty="0"/>
              <a:t>This is the main page of our website which will appear for the first when the user visit to our site.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300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478708C-66DC-464B-BDB3-A82D1E53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D62F594-C740-45F7-945F-9966D8A5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CD00BD8-DD41-4FFB-A2F6-45722B9B0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6" y="1872619"/>
            <a:ext cx="7825273" cy="38515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B34923-CD88-43D4-BAEA-53C52288D827}"/>
              </a:ext>
            </a:extLst>
          </p:cNvPr>
          <p:cNvSpPr txBox="1"/>
          <p:nvPr/>
        </p:nvSpPr>
        <p:spPr>
          <a:xfrm>
            <a:off x="1548882" y="26125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Registration Page- This is the registration page for the new comers.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9215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557C0A-5945-416B-B883-59DE5750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94B8B23-2CF8-4C44-8B0C-D9DDD3DC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29F88A1-2979-4B42-B39F-17FD36D1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5" y="1560233"/>
            <a:ext cx="8851641" cy="42045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2CEF12-C024-4F41-9983-1A72E2CF1F01}"/>
              </a:ext>
            </a:extLst>
          </p:cNvPr>
          <p:cNvSpPr txBox="1"/>
          <p:nvPr/>
        </p:nvSpPr>
        <p:spPr>
          <a:xfrm>
            <a:off x="1007705" y="298580"/>
            <a:ext cx="8851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Login Page</a:t>
            </a:r>
            <a:r>
              <a:rPr lang="en-US" dirty="0"/>
              <a:t>- This page is for the existing user, who will continue there learning through login.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9970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050AE19-4551-4C42-8CE3-348B201B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C80D305-85CD-43BD-AF9C-9F0594A4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7C6180-F5BC-42B0-B390-5C0BF72B7C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67" y="1840462"/>
            <a:ext cx="6929535" cy="38978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367AF4B-2031-4377-8459-69206140F241}"/>
              </a:ext>
            </a:extLst>
          </p:cNvPr>
          <p:cNvSpPr txBox="1"/>
          <p:nvPr/>
        </p:nvSpPr>
        <p:spPr>
          <a:xfrm>
            <a:off x="2099387" y="451513"/>
            <a:ext cx="7595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Home Page-</a:t>
            </a:r>
            <a:r>
              <a:rPr lang="en-US" dirty="0"/>
              <a:t>This page is the page which will appear after login or registration process.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32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5EC5AE8-82A5-4445-B08B-006E2896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DDFDD42-B0A0-4369-93D7-EC5F7B5A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AFD30C-4201-474E-BA09-F2C7D0FC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36" y="1591064"/>
            <a:ext cx="9349273" cy="419256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46D448-D19F-499A-BE30-0EDFEFBFACB8}"/>
              </a:ext>
            </a:extLst>
          </p:cNvPr>
          <p:cNvSpPr txBox="1"/>
          <p:nvPr/>
        </p:nvSpPr>
        <p:spPr>
          <a:xfrm>
            <a:off x="839755" y="177282"/>
            <a:ext cx="9722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About Us-</a:t>
            </a:r>
            <a:r>
              <a:rPr lang="en-US" dirty="0"/>
              <a:t> This page gives a basic description about the content of our website what the website is about how it works and so 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7740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569C61B-3BE8-499B-AC0D-254BC296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746E-A434-4059-B6F6-51B2457BE6A9}" type="datetime1">
              <a:rPr lang="en-IN" smtClean="0"/>
              <a:t>07-05-2022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26D24CA-3EB1-42A0-A84D-60DFEC1F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B9D0-6C7E-4007-B2B6-F7C83825B260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084D5B-CF73-4130-92B3-40DF07F5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8" y="1456571"/>
            <a:ext cx="8702351" cy="42491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97A7FC2-CD16-4FD9-B829-5880663EACC1}"/>
              </a:ext>
            </a:extLst>
          </p:cNvPr>
          <p:cNvSpPr txBox="1"/>
          <p:nvPr/>
        </p:nvSpPr>
        <p:spPr>
          <a:xfrm>
            <a:off x="1203649" y="270588"/>
            <a:ext cx="90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Our Courses-</a:t>
            </a:r>
            <a:r>
              <a:rPr lang="en-US" dirty="0"/>
              <a:t>This page contains the name of the courses provided by 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4481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123</TotalTime>
  <Words>438</Words>
  <Application>Microsoft Office PowerPoint</Application>
  <PresentationFormat>Widescreen</PresentationFormat>
  <Paragraphs>85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Trebuchet MS</vt:lpstr>
      <vt:lpstr>Wingdings</vt:lpstr>
      <vt:lpstr>Wingdings 3</vt:lpstr>
      <vt:lpstr>Facet</vt:lpstr>
      <vt:lpstr>IPS ACADEMY Rau AB Road [Indore]</vt:lpstr>
      <vt:lpstr>PowerPoint Presentation</vt:lpstr>
      <vt:lpstr>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SNEHAL KHAIRE</dc:creator>
  <cp:lastModifiedBy>Microsoft account</cp:lastModifiedBy>
  <cp:revision>12</cp:revision>
  <dcterms:created xsi:type="dcterms:W3CDTF">2022-01-12T14:07:28Z</dcterms:created>
  <dcterms:modified xsi:type="dcterms:W3CDTF">2022-05-07T05:49:58Z</dcterms:modified>
</cp:coreProperties>
</file>